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58" r:id="rId4"/>
    <p:sldId id="259" r:id="rId5"/>
    <p:sldId id="270" r:id="rId6"/>
    <p:sldId id="269" r:id="rId7"/>
    <p:sldId id="268" r:id="rId8"/>
    <p:sldId id="267" r:id="rId9"/>
    <p:sldId id="260" r:id="rId10"/>
    <p:sldId id="265" r:id="rId11"/>
    <p:sldId id="264" r:id="rId12"/>
    <p:sldId id="266" r:id="rId13"/>
    <p:sldId id="261" r:id="rId14"/>
    <p:sldId id="262" r:id="rId15"/>
    <p:sldId id="263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78D28D-2C2F-4E6E-8524-BC766B1DF8E4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FBDD011-83F7-402F-864A-F66CDED11E27}">
      <dgm:prSet/>
      <dgm:spPr/>
      <dgm:t>
        <a:bodyPr/>
        <a:lstStyle/>
        <a:p>
          <a:r>
            <a:rPr lang="fr-FR"/>
            <a:t>STORY BOARD</a:t>
          </a:r>
        </a:p>
      </dgm:t>
    </dgm:pt>
    <dgm:pt modelId="{5693C96D-D36D-4C9E-926D-08E5E06C0921}" type="parTrans" cxnId="{F86F3CD5-7F72-40FC-B233-81E4CCCADC7C}">
      <dgm:prSet/>
      <dgm:spPr/>
      <dgm:t>
        <a:bodyPr/>
        <a:lstStyle/>
        <a:p>
          <a:endParaRPr lang="en-US"/>
        </a:p>
      </dgm:t>
    </dgm:pt>
    <dgm:pt modelId="{4A0D3F68-51C2-42B7-B399-BCE1758B146B}" type="sibTrans" cxnId="{F86F3CD5-7F72-40FC-B233-81E4CCCADC7C}">
      <dgm:prSet/>
      <dgm:spPr/>
      <dgm:t>
        <a:bodyPr/>
        <a:lstStyle/>
        <a:p>
          <a:endParaRPr lang="en-US"/>
        </a:p>
      </dgm:t>
    </dgm:pt>
    <dgm:pt modelId="{4E3ED4D0-9D00-4A41-A51A-05A50044419A}">
      <dgm:prSet/>
      <dgm:spPr/>
      <dgm:t>
        <a:bodyPr/>
        <a:lstStyle/>
        <a:p>
          <a:r>
            <a:rPr lang="fr-FR"/>
            <a:t>WIREFRAMES</a:t>
          </a:r>
        </a:p>
      </dgm:t>
    </dgm:pt>
    <dgm:pt modelId="{74FD98FA-DD0B-4E9F-BA7E-761FAD256206}" type="parTrans" cxnId="{EBD745B4-BAFC-43FB-8873-BCE2E6EEB56B}">
      <dgm:prSet/>
      <dgm:spPr/>
      <dgm:t>
        <a:bodyPr/>
        <a:lstStyle/>
        <a:p>
          <a:endParaRPr lang="en-US"/>
        </a:p>
      </dgm:t>
    </dgm:pt>
    <dgm:pt modelId="{9B058A0C-76B5-445F-8466-E7EDBB0A22E7}" type="sibTrans" cxnId="{EBD745B4-BAFC-43FB-8873-BCE2E6EEB56B}">
      <dgm:prSet/>
      <dgm:spPr/>
      <dgm:t>
        <a:bodyPr/>
        <a:lstStyle/>
        <a:p>
          <a:endParaRPr lang="en-US"/>
        </a:p>
      </dgm:t>
    </dgm:pt>
    <dgm:pt modelId="{D8C68891-15DA-4C7E-B5A0-CE71055CCFB3}" type="pres">
      <dgm:prSet presAssocID="{F978D28D-2C2F-4E6E-8524-BC766B1DF8E4}" presName="linear" presStyleCnt="0">
        <dgm:presLayoutVars>
          <dgm:dir/>
          <dgm:animLvl val="lvl"/>
          <dgm:resizeHandles val="exact"/>
        </dgm:presLayoutVars>
      </dgm:prSet>
      <dgm:spPr/>
    </dgm:pt>
    <dgm:pt modelId="{7AE12E60-3023-4D87-A8A0-0ECC5219EDFF}" type="pres">
      <dgm:prSet presAssocID="{3FBDD011-83F7-402F-864A-F66CDED11E27}" presName="parentLin" presStyleCnt="0"/>
      <dgm:spPr/>
    </dgm:pt>
    <dgm:pt modelId="{351FD293-2A19-4DA6-963B-4C7DA0D4FFCC}" type="pres">
      <dgm:prSet presAssocID="{3FBDD011-83F7-402F-864A-F66CDED11E27}" presName="parentLeftMargin" presStyleLbl="node1" presStyleIdx="0" presStyleCnt="2"/>
      <dgm:spPr/>
    </dgm:pt>
    <dgm:pt modelId="{3EC0B25A-0986-4BED-8189-068A5538FE4B}" type="pres">
      <dgm:prSet presAssocID="{3FBDD011-83F7-402F-864A-F66CDED11E27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1070123-5C0B-4CD1-989F-2FE0CE41371A}" type="pres">
      <dgm:prSet presAssocID="{3FBDD011-83F7-402F-864A-F66CDED11E27}" presName="negativeSpace" presStyleCnt="0"/>
      <dgm:spPr/>
    </dgm:pt>
    <dgm:pt modelId="{98693C71-30B7-484A-93FC-1A973CF55AD9}" type="pres">
      <dgm:prSet presAssocID="{3FBDD011-83F7-402F-864A-F66CDED11E27}" presName="childText" presStyleLbl="conFgAcc1" presStyleIdx="0" presStyleCnt="2">
        <dgm:presLayoutVars>
          <dgm:bulletEnabled val="1"/>
        </dgm:presLayoutVars>
      </dgm:prSet>
      <dgm:spPr/>
    </dgm:pt>
    <dgm:pt modelId="{3CB38280-7793-4AF4-A2DD-2E98C294E754}" type="pres">
      <dgm:prSet presAssocID="{4A0D3F68-51C2-42B7-B399-BCE1758B146B}" presName="spaceBetweenRectangles" presStyleCnt="0"/>
      <dgm:spPr/>
    </dgm:pt>
    <dgm:pt modelId="{0B1A9506-B930-47F6-8855-771E93F488FE}" type="pres">
      <dgm:prSet presAssocID="{4E3ED4D0-9D00-4A41-A51A-05A50044419A}" presName="parentLin" presStyleCnt="0"/>
      <dgm:spPr/>
    </dgm:pt>
    <dgm:pt modelId="{922DC6F6-DFB7-459D-8573-3C350F042DB7}" type="pres">
      <dgm:prSet presAssocID="{4E3ED4D0-9D00-4A41-A51A-05A50044419A}" presName="parentLeftMargin" presStyleLbl="node1" presStyleIdx="0" presStyleCnt="2"/>
      <dgm:spPr/>
    </dgm:pt>
    <dgm:pt modelId="{730F90FB-3F19-43FE-97E6-070BC0D78DBE}" type="pres">
      <dgm:prSet presAssocID="{4E3ED4D0-9D00-4A41-A51A-05A50044419A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56C34B45-934B-4082-AC5F-316FE993884D}" type="pres">
      <dgm:prSet presAssocID="{4E3ED4D0-9D00-4A41-A51A-05A50044419A}" presName="negativeSpace" presStyleCnt="0"/>
      <dgm:spPr/>
    </dgm:pt>
    <dgm:pt modelId="{89DFE840-A912-4F7E-BC6D-A672B86CA371}" type="pres">
      <dgm:prSet presAssocID="{4E3ED4D0-9D00-4A41-A51A-05A50044419A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5B307C09-D053-4983-AB2C-C88869351284}" type="presOf" srcId="{F978D28D-2C2F-4E6E-8524-BC766B1DF8E4}" destId="{D8C68891-15DA-4C7E-B5A0-CE71055CCFB3}" srcOrd="0" destOrd="0" presId="urn:microsoft.com/office/officeart/2005/8/layout/list1"/>
    <dgm:cxn modelId="{132B0415-AF43-49BB-95F7-6C1A6557B408}" type="presOf" srcId="{3FBDD011-83F7-402F-864A-F66CDED11E27}" destId="{3EC0B25A-0986-4BED-8189-068A5538FE4B}" srcOrd="1" destOrd="0" presId="urn:microsoft.com/office/officeart/2005/8/layout/list1"/>
    <dgm:cxn modelId="{5506BF54-AC1F-4316-B908-98F097AC2BA8}" type="presOf" srcId="{4E3ED4D0-9D00-4A41-A51A-05A50044419A}" destId="{922DC6F6-DFB7-459D-8573-3C350F042DB7}" srcOrd="0" destOrd="0" presId="urn:microsoft.com/office/officeart/2005/8/layout/list1"/>
    <dgm:cxn modelId="{BEFAF2B3-6602-4533-9C18-AFC79D79B0E0}" type="presOf" srcId="{3FBDD011-83F7-402F-864A-F66CDED11E27}" destId="{351FD293-2A19-4DA6-963B-4C7DA0D4FFCC}" srcOrd="0" destOrd="0" presId="urn:microsoft.com/office/officeart/2005/8/layout/list1"/>
    <dgm:cxn modelId="{EBD745B4-BAFC-43FB-8873-BCE2E6EEB56B}" srcId="{F978D28D-2C2F-4E6E-8524-BC766B1DF8E4}" destId="{4E3ED4D0-9D00-4A41-A51A-05A50044419A}" srcOrd="1" destOrd="0" parTransId="{74FD98FA-DD0B-4E9F-BA7E-761FAD256206}" sibTransId="{9B058A0C-76B5-445F-8466-E7EDBB0A22E7}"/>
    <dgm:cxn modelId="{F86F3CD5-7F72-40FC-B233-81E4CCCADC7C}" srcId="{F978D28D-2C2F-4E6E-8524-BC766B1DF8E4}" destId="{3FBDD011-83F7-402F-864A-F66CDED11E27}" srcOrd="0" destOrd="0" parTransId="{5693C96D-D36D-4C9E-926D-08E5E06C0921}" sibTransId="{4A0D3F68-51C2-42B7-B399-BCE1758B146B}"/>
    <dgm:cxn modelId="{BF8675DE-F5E9-4E91-AB50-5E410EB033A0}" type="presOf" srcId="{4E3ED4D0-9D00-4A41-A51A-05A50044419A}" destId="{730F90FB-3F19-43FE-97E6-070BC0D78DBE}" srcOrd="1" destOrd="0" presId="urn:microsoft.com/office/officeart/2005/8/layout/list1"/>
    <dgm:cxn modelId="{B62BB81B-C911-4CBE-A4DD-3090C48F23D9}" type="presParOf" srcId="{D8C68891-15DA-4C7E-B5A0-CE71055CCFB3}" destId="{7AE12E60-3023-4D87-A8A0-0ECC5219EDFF}" srcOrd="0" destOrd="0" presId="urn:microsoft.com/office/officeart/2005/8/layout/list1"/>
    <dgm:cxn modelId="{12DDC4C4-3FC1-4E7E-B141-5C58DAC1F111}" type="presParOf" srcId="{7AE12E60-3023-4D87-A8A0-0ECC5219EDFF}" destId="{351FD293-2A19-4DA6-963B-4C7DA0D4FFCC}" srcOrd="0" destOrd="0" presId="urn:microsoft.com/office/officeart/2005/8/layout/list1"/>
    <dgm:cxn modelId="{AAFD3766-A3E0-4773-B3A9-14F2D1DAF2F4}" type="presParOf" srcId="{7AE12E60-3023-4D87-A8A0-0ECC5219EDFF}" destId="{3EC0B25A-0986-4BED-8189-068A5538FE4B}" srcOrd="1" destOrd="0" presId="urn:microsoft.com/office/officeart/2005/8/layout/list1"/>
    <dgm:cxn modelId="{20B15278-58D7-4FBA-BDFE-42CA5D2E0D7A}" type="presParOf" srcId="{D8C68891-15DA-4C7E-B5A0-CE71055CCFB3}" destId="{41070123-5C0B-4CD1-989F-2FE0CE41371A}" srcOrd="1" destOrd="0" presId="urn:microsoft.com/office/officeart/2005/8/layout/list1"/>
    <dgm:cxn modelId="{6C1FE125-25A1-497A-A627-0EC850B3BBC2}" type="presParOf" srcId="{D8C68891-15DA-4C7E-B5A0-CE71055CCFB3}" destId="{98693C71-30B7-484A-93FC-1A973CF55AD9}" srcOrd="2" destOrd="0" presId="urn:microsoft.com/office/officeart/2005/8/layout/list1"/>
    <dgm:cxn modelId="{A1D80C7E-2EBA-4933-87B2-C994CD860E19}" type="presParOf" srcId="{D8C68891-15DA-4C7E-B5A0-CE71055CCFB3}" destId="{3CB38280-7793-4AF4-A2DD-2E98C294E754}" srcOrd="3" destOrd="0" presId="urn:microsoft.com/office/officeart/2005/8/layout/list1"/>
    <dgm:cxn modelId="{E3FF3BE7-E5C0-40A6-931C-411E47163CDB}" type="presParOf" srcId="{D8C68891-15DA-4C7E-B5A0-CE71055CCFB3}" destId="{0B1A9506-B930-47F6-8855-771E93F488FE}" srcOrd="4" destOrd="0" presId="urn:microsoft.com/office/officeart/2005/8/layout/list1"/>
    <dgm:cxn modelId="{BAE41D95-8995-4871-8EB9-BDE563FE3686}" type="presParOf" srcId="{0B1A9506-B930-47F6-8855-771E93F488FE}" destId="{922DC6F6-DFB7-459D-8573-3C350F042DB7}" srcOrd="0" destOrd="0" presId="urn:microsoft.com/office/officeart/2005/8/layout/list1"/>
    <dgm:cxn modelId="{80C97F70-FB9A-4296-8215-FD0E74B0DCD9}" type="presParOf" srcId="{0B1A9506-B930-47F6-8855-771E93F488FE}" destId="{730F90FB-3F19-43FE-97E6-070BC0D78DBE}" srcOrd="1" destOrd="0" presId="urn:microsoft.com/office/officeart/2005/8/layout/list1"/>
    <dgm:cxn modelId="{664E10B3-297B-4510-9B7D-52CB424B4E80}" type="presParOf" srcId="{D8C68891-15DA-4C7E-B5A0-CE71055CCFB3}" destId="{56C34B45-934B-4082-AC5F-316FE993884D}" srcOrd="5" destOrd="0" presId="urn:microsoft.com/office/officeart/2005/8/layout/list1"/>
    <dgm:cxn modelId="{3ABEFBBF-3D0A-4BDE-A87A-73D8CC0041DD}" type="presParOf" srcId="{D8C68891-15DA-4C7E-B5A0-CE71055CCFB3}" destId="{89DFE840-A912-4F7E-BC6D-A672B86CA371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693C71-30B7-484A-93FC-1A973CF55AD9}">
      <dsp:nvSpPr>
        <dsp:cNvPr id="0" name=""/>
        <dsp:cNvSpPr/>
      </dsp:nvSpPr>
      <dsp:spPr>
        <a:xfrm>
          <a:off x="0" y="820065"/>
          <a:ext cx="7012370" cy="138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C0B25A-0986-4BED-8189-068A5538FE4B}">
      <dsp:nvSpPr>
        <dsp:cNvPr id="0" name=""/>
        <dsp:cNvSpPr/>
      </dsp:nvSpPr>
      <dsp:spPr>
        <a:xfrm>
          <a:off x="350618" y="8265"/>
          <a:ext cx="4908659" cy="16236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5536" tIns="0" rIns="185536" bIns="0" numCol="1" spcCol="1270" anchor="ctr" anchorCtr="0">
          <a:noAutofit/>
        </a:bodyPr>
        <a:lstStyle/>
        <a:p>
          <a:pPr marL="0" lvl="0" indent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5500" kern="1200"/>
            <a:t>STORY BOARD</a:t>
          </a:r>
        </a:p>
      </dsp:txBody>
      <dsp:txXfrm>
        <a:off x="429876" y="87523"/>
        <a:ext cx="4750143" cy="1465084"/>
      </dsp:txXfrm>
    </dsp:sp>
    <dsp:sp modelId="{89DFE840-A912-4F7E-BC6D-A672B86CA371}">
      <dsp:nvSpPr>
        <dsp:cNvPr id="0" name=""/>
        <dsp:cNvSpPr/>
      </dsp:nvSpPr>
      <dsp:spPr>
        <a:xfrm>
          <a:off x="0" y="3314865"/>
          <a:ext cx="7012370" cy="138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hueOff val="1484901"/>
              <a:satOff val="-15607"/>
              <a:lumOff val="-549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0F90FB-3F19-43FE-97E6-070BC0D78DBE}">
      <dsp:nvSpPr>
        <dsp:cNvPr id="0" name=""/>
        <dsp:cNvSpPr/>
      </dsp:nvSpPr>
      <dsp:spPr>
        <a:xfrm>
          <a:off x="350618" y="2503065"/>
          <a:ext cx="4908659" cy="1623600"/>
        </a:xfrm>
        <a:prstGeom prst="roundRect">
          <a:avLst/>
        </a:prstGeom>
        <a:solidFill>
          <a:schemeClr val="accent2">
            <a:hueOff val="1484901"/>
            <a:satOff val="-15607"/>
            <a:lumOff val="-5491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5536" tIns="0" rIns="185536" bIns="0" numCol="1" spcCol="1270" anchor="ctr" anchorCtr="0">
          <a:noAutofit/>
        </a:bodyPr>
        <a:lstStyle/>
        <a:p>
          <a:pPr marL="0" lvl="0" indent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5500" kern="1200"/>
            <a:t>WIREFRAMES</a:t>
          </a:r>
        </a:p>
      </dsp:txBody>
      <dsp:txXfrm>
        <a:off x="429876" y="2582323"/>
        <a:ext cx="4750143" cy="14650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520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460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610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819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33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665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54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990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468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068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60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15663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6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rNlt-cQjhFo&amp;ab_channel=gustavetene" TargetMode="External"/><Relationship Id="rId3" Type="http://schemas.openxmlformats.org/officeDocument/2006/relationships/hyperlink" Target="https://openclassrooms.com/fr/courses/626954-creez-votre-application-web-avec-java-ee/624784-le-modele-dao" TargetMode="External"/><Relationship Id="rId7" Type="http://schemas.openxmlformats.org/officeDocument/2006/relationships/hyperlink" Target="https://www.youtube.com/watch?v=HmbUmb7s8iQ" TargetMode="External"/><Relationship Id="rId2" Type="http://schemas.openxmlformats.org/officeDocument/2006/relationships/hyperlink" Target="https://fr.wikipedia.org/wiki/Mod%C3%A8le-vue-contr%C3%B4leu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jtzhFFifsBY" TargetMode="External"/><Relationship Id="rId5" Type="http://schemas.openxmlformats.org/officeDocument/2006/relationships/hyperlink" Target="https://www.youtube.com/watch?v=TAJoVkaVv-8" TargetMode="External"/><Relationship Id="rId4" Type="http://schemas.openxmlformats.org/officeDocument/2006/relationships/hyperlink" Target="http://www.java2s.com/Code/Java/Chart/CatalogChart.html" TargetMode="External"/><Relationship Id="rId9" Type="http://schemas.openxmlformats.org/officeDocument/2006/relationships/hyperlink" Target="https://www.techsupportnep.com/programming/java/how-to-create-a-complete-login-and-forgot-password-system-in-java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1C9E80-1CDD-4283-99C0-E641946DF5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6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695E25C-06E7-4082-BE92-B571B616B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285571"/>
            <a:ext cx="11265408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4BD7DF-F4BB-427F-B4F6-6DC83A59A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DB40F5B-7FCE-43C2-9DB9-6DB11CA3C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" y="4572000"/>
            <a:ext cx="10965141" cy="89524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r-FR" sz="2800" dirty="0">
                <a:solidFill>
                  <a:srgbClr val="FFFFFF"/>
                </a:solidFill>
              </a:rPr>
              <a:t>Projet informatique : agence de recrutement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755C4EE-C5D0-4931-B6D9-7053478E9C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8" y="5657746"/>
            <a:ext cx="10965142" cy="484822"/>
          </a:xfrm>
        </p:spPr>
        <p:txBody>
          <a:bodyPr>
            <a:normAutofit/>
          </a:bodyPr>
          <a:lstStyle/>
          <a:p>
            <a:pPr algn="r"/>
            <a:r>
              <a:rPr lang="fr-FR" dirty="0">
                <a:solidFill>
                  <a:srgbClr val="FFFFFF">
                    <a:alpha val="75000"/>
                  </a:srgbClr>
                </a:solidFill>
              </a:rPr>
              <a:t>Geoffroy </a:t>
            </a:r>
            <a:r>
              <a:rPr lang="fr-FR" dirty="0" err="1">
                <a:solidFill>
                  <a:srgbClr val="FFFFFF">
                    <a:alpha val="75000"/>
                  </a:srgbClr>
                </a:solidFill>
              </a:rPr>
              <a:t>granier</a:t>
            </a:r>
            <a:r>
              <a:rPr lang="fr-FR" dirty="0">
                <a:solidFill>
                  <a:srgbClr val="FFFFFF">
                    <a:alpha val="75000"/>
                  </a:srgbClr>
                </a:solidFill>
              </a:rPr>
              <a:t> / </a:t>
            </a:r>
            <a:r>
              <a:rPr lang="fr-FR" dirty="0" err="1">
                <a:solidFill>
                  <a:srgbClr val="FFFFFF">
                    <a:alpha val="75000"/>
                  </a:srgbClr>
                </a:solidFill>
              </a:rPr>
              <a:t>alexander</a:t>
            </a:r>
            <a:r>
              <a:rPr lang="fr-FR" dirty="0">
                <a:solidFill>
                  <a:srgbClr val="FFFFFF">
                    <a:alpha val="75000"/>
                  </a:srgbClr>
                </a:solidFill>
              </a:rPr>
              <a:t> colle-</a:t>
            </a:r>
            <a:r>
              <a:rPr lang="fr-FR" dirty="0" err="1">
                <a:solidFill>
                  <a:srgbClr val="FFFFFF">
                    <a:alpha val="75000"/>
                  </a:srgbClr>
                </a:solidFill>
              </a:rPr>
              <a:t>abbey</a:t>
            </a:r>
            <a:r>
              <a:rPr lang="fr-FR" dirty="0">
                <a:solidFill>
                  <a:srgbClr val="FFFFFF">
                    <a:alpha val="75000"/>
                  </a:srgbClr>
                </a:solidFill>
              </a:rPr>
              <a:t> </a:t>
            </a:r>
            <a:r>
              <a:rPr lang="fr-FR" dirty="0" err="1">
                <a:solidFill>
                  <a:srgbClr val="FFFFFF">
                    <a:alpha val="75000"/>
                  </a:srgbClr>
                </a:solidFill>
              </a:rPr>
              <a:t>grunitzky</a:t>
            </a:r>
            <a:r>
              <a:rPr lang="fr-FR" dirty="0">
                <a:solidFill>
                  <a:srgbClr val="FFFFFF">
                    <a:alpha val="75000"/>
                  </a:srgbClr>
                </a:solidFill>
              </a:rPr>
              <a:t> / </a:t>
            </a:r>
            <a:r>
              <a:rPr lang="fr-FR" dirty="0" err="1">
                <a:solidFill>
                  <a:srgbClr val="FFFFFF">
                    <a:alpha val="75000"/>
                  </a:srgbClr>
                </a:solidFill>
              </a:rPr>
              <a:t>duncan</a:t>
            </a:r>
            <a:r>
              <a:rPr lang="fr-FR" dirty="0">
                <a:solidFill>
                  <a:srgbClr val="FFFFFF">
                    <a:alpha val="75000"/>
                  </a:srgbClr>
                </a:solidFill>
              </a:rPr>
              <a:t> </a:t>
            </a:r>
            <a:r>
              <a:rPr lang="fr-FR" dirty="0" err="1">
                <a:solidFill>
                  <a:srgbClr val="FFFFFF">
                    <a:alpha val="75000"/>
                  </a:srgbClr>
                </a:solidFill>
              </a:rPr>
              <a:t>bidaud</a:t>
            </a:r>
            <a:endParaRPr lang="fr-FR" dirty="0">
              <a:solidFill>
                <a:srgbClr val="FFFFFF">
                  <a:alpha val="75000"/>
                </a:srgbClr>
              </a:solidFill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34ACCEE-F82B-46F0-8ADC-AFBB75F9DD2D}"/>
              </a:ext>
            </a:extLst>
          </p:cNvPr>
          <p:cNvSpPr txBox="1"/>
          <p:nvPr/>
        </p:nvSpPr>
        <p:spPr>
          <a:xfrm>
            <a:off x="653988" y="5900157"/>
            <a:ext cx="66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TD9</a:t>
            </a:r>
          </a:p>
        </p:txBody>
      </p:sp>
    </p:spTree>
    <p:extLst>
      <p:ext uri="{BB962C8B-B14F-4D97-AF65-F5344CB8AC3E}">
        <p14:creationId xmlns:p14="http://schemas.microsoft.com/office/powerpoint/2010/main" val="17905240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92734C83-DCD5-42E5-844E-88F6CA206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5450" y="2752725"/>
            <a:ext cx="3261099" cy="183832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36D38FF9-938E-41B3-9545-669A2133C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482" y="1698373"/>
            <a:ext cx="3095410" cy="1730627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1E5515F1-2C9B-44A1-A767-5E4FBF8F16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7944"/>
          <a:stretch/>
        </p:blipFill>
        <p:spPr>
          <a:xfrm>
            <a:off x="4465450" y="815760"/>
            <a:ext cx="3261099" cy="113715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4F3DABD-6972-49A6-8282-15B768D9AE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70481" y="1698373"/>
            <a:ext cx="3288037" cy="1650921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258E0A56-8148-4DE6-BFBA-36A596EB06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817" y="4878098"/>
            <a:ext cx="2886075" cy="161795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C22DFFFC-CD31-44DE-B58F-174BC9EC46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31501" y="4591049"/>
            <a:ext cx="3261099" cy="1718538"/>
          </a:xfrm>
          <a:prstGeom prst="rect">
            <a:avLst/>
          </a:prstGeom>
        </p:spPr>
      </p:pic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136FB891-00F8-4857-83E3-67F9C35211B4}"/>
              </a:ext>
            </a:extLst>
          </p:cNvPr>
          <p:cNvCxnSpPr>
            <a:cxnSpLocks/>
            <a:stCxn id="5" idx="3"/>
            <a:endCxn id="4" idx="1"/>
          </p:cNvCxnSpPr>
          <p:nvPr/>
        </p:nvCxnSpPr>
        <p:spPr>
          <a:xfrm>
            <a:off x="3428892" y="2563687"/>
            <a:ext cx="1036558" cy="11082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F7D86A69-5A39-40B3-AC57-55BA2FFCDB09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3428892" y="4591050"/>
            <a:ext cx="1036558" cy="109602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C4C6994C-F7E8-42F9-926C-0486D1FA5B8F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7726549" y="4591049"/>
            <a:ext cx="904952" cy="8592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61732CBA-E6CD-4845-9C3B-82B5D8CCB32D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 flipV="1">
            <a:off x="7726549" y="2523834"/>
            <a:ext cx="843932" cy="114805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86CB31C4-BE51-43DB-87BF-C29010B6591E}"/>
              </a:ext>
            </a:extLst>
          </p:cNvPr>
          <p:cNvCxnSpPr>
            <a:cxnSpLocks/>
            <a:stCxn id="4" idx="0"/>
            <a:endCxn id="6" idx="2"/>
          </p:cNvCxnSpPr>
          <p:nvPr/>
        </p:nvCxnSpPr>
        <p:spPr>
          <a:xfrm flipV="1">
            <a:off x="6096000" y="1952915"/>
            <a:ext cx="0" cy="7998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ZoneTexte 31">
            <a:extLst>
              <a:ext uri="{FF2B5EF4-FFF2-40B4-BE49-F238E27FC236}">
                <a16:creationId xmlns:a16="http://schemas.microsoft.com/office/drawing/2014/main" id="{ADFDE3DC-AD5F-472C-9110-D5C1435BA217}"/>
              </a:ext>
            </a:extLst>
          </p:cNvPr>
          <p:cNvSpPr txBox="1"/>
          <p:nvPr/>
        </p:nvSpPr>
        <p:spPr>
          <a:xfrm>
            <a:off x="1241995" y="1286209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 err="1"/>
              <a:t>Register</a:t>
            </a:r>
            <a:endParaRPr lang="fr-FR" dirty="0"/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560B58AE-AE87-4C7D-B19D-4408A7B6FF44}"/>
              </a:ext>
            </a:extLst>
          </p:cNvPr>
          <p:cNvSpPr txBox="1"/>
          <p:nvPr/>
        </p:nvSpPr>
        <p:spPr>
          <a:xfrm>
            <a:off x="1346662" y="4465934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Employeur</a:t>
            </a:r>
            <a:endParaRPr lang="fr-FR" dirty="0"/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0D1C3420-665D-4A84-9331-C56F899D1901}"/>
              </a:ext>
            </a:extLst>
          </p:cNvPr>
          <p:cNvSpPr txBox="1"/>
          <p:nvPr/>
        </p:nvSpPr>
        <p:spPr>
          <a:xfrm>
            <a:off x="9575307" y="1241084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Job</a:t>
            </a:r>
            <a:endParaRPr lang="fr-FR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FC698A5E-CD7B-4338-8967-15650F24681D}"/>
              </a:ext>
            </a:extLst>
          </p:cNvPr>
          <p:cNvSpPr txBox="1"/>
          <p:nvPr/>
        </p:nvSpPr>
        <p:spPr>
          <a:xfrm>
            <a:off x="9775258" y="4279780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Recruteur</a:t>
            </a:r>
            <a:endParaRPr lang="fr-FR" dirty="0"/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9B2F0F89-6CC6-45B3-81AB-977E7828FD9A}"/>
              </a:ext>
            </a:extLst>
          </p:cNvPr>
          <p:cNvSpPr txBox="1"/>
          <p:nvPr/>
        </p:nvSpPr>
        <p:spPr>
          <a:xfrm>
            <a:off x="4395650" y="1774473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Job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11658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8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4" grpId="0"/>
      <p:bldP spid="35" grpId="0"/>
      <p:bldP spid="3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24">
            <a:extLst>
              <a:ext uri="{FF2B5EF4-FFF2-40B4-BE49-F238E27FC236}">
                <a16:creationId xmlns:a16="http://schemas.microsoft.com/office/drawing/2014/main" id="{13BF3125-F829-42AD-9499-2E1E685739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26">
            <a:extLst>
              <a:ext uri="{FF2B5EF4-FFF2-40B4-BE49-F238E27FC236}">
                <a16:creationId xmlns:a16="http://schemas.microsoft.com/office/drawing/2014/main" id="{0755048A-E386-4898-B0AD-98A6A29F6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8">
            <a:extLst>
              <a:ext uri="{FF2B5EF4-FFF2-40B4-BE49-F238E27FC236}">
                <a16:creationId xmlns:a16="http://schemas.microsoft.com/office/drawing/2014/main" id="{0A21A1F8-0202-47A2-AA30-21B1B3ED6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30">
            <a:extLst>
              <a:ext uri="{FF2B5EF4-FFF2-40B4-BE49-F238E27FC236}">
                <a16:creationId xmlns:a16="http://schemas.microsoft.com/office/drawing/2014/main" id="{58016B9E-A476-43D0-AA13-88A0A84D4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70B3B776-A664-418D-8341-D469CF6B0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146" y="4012924"/>
            <a:ext cx="1648183" cy="1637967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FBF10041-AC6A-4D23-895E-2A6CD6B31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146" y="1386429"/>
            <a:ext cx="1648183" cy="156023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D26A22B4-1B3C-49E3-8781-334A64C68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3940" y="2805816"/>
            <a:ext cx="3099100" cy="1762577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CF541261-EC79-4200-BF22-85997D32D3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9052" y="751679"/>
            <a:ext cx="2433419" cy="1439238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4A308A5A-8F90-4376-A54D-A730B1AADF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79290" y="748563"/>
            <a:ext cx="2433419" cy="1442354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03C6EEAE-1324-48CC-988A-57694216FF4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28867" y="2971503"/>
            <a:ext cx="2406423" cy="1431199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70975B21-1D1B-47A4-A9FD-AB5DF2D76A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28867" y="5118302"/>
            <a:ext cx="2406423" cy="1444292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3BF3E0FD-16B2-462B-BB0E-296724BEC06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87598" y="5160805"/>
            <a:ext cx="2411783" cy="1458144"/>
          </a:xfrm>
          <a:prstGeom prst="rect">
            <a:avLst/>
          </a:prstGeom>
        </p:spPr>
      </p:pic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A6AD7984-6A6C-4B60-A743-66F202E4A03B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 flipV="1">
            <a:off x="2511329" y="3687105"/>
            <a:ext cx="2032611" cy="114480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>
            <a:extLst>
              <a:ext uri="{FF2B5EF4-FFF2-40B4-BE49-F238E27FC236}">
                <a16:creationId xmlns:a16="http://schemas.microsoft.com/office/drawing/2014/main" id="{E98ACAD1-2C0D-4D52-8CB2-F8B75D4E062F}"/>
              </a:ext>
            </a:extLst>
          </p:cNvPr>
          <p:cNvCxnSpPr>
            <a:cxnSpLocks/>
            <a:stCxn id="17" idx="2"/>
            <a:endCxn id="12" idx="0"/>
          </p:cNvCxnSpPr>
          <p:nvPr/>
        </p:nvCxnSpPr>
        <p:spPr>
          <a:xfrm flipH="1">
            <a:off x="6093490" y="2190917"/>
            <a:ext cx="2510" cy="61489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avec flèche 53">
            <a:extLst>
              <a:ext uri="{FF2B5EF4-FFF2-40B4-BE49-F238E27FC236}">
                <a16:creationId xmlns:a16="http://schemas.microsoft.com/office/drawing/2014/main" id="{5467712F-F22C-4B07-9D7C-BDB5B89AED65}"/>
              </a:ext>
            </a:extLst>
          </p:cNvPr>
          <p:cNvCxnSpPr>
            <a:cxnSpLocks/>
            <a:stCxn id="12" idx="3"/>
            <a:endCxn id="19" idx="1"/>
          </p:cNvCxnSpPr>
          <p:nvPr/>
        </p:nvCxnSpPr>
        <p:spPr>
          <a:xfrm flipV="1">
            <a:off x="7643040" y="3687103"/>
            <a:ext cx="1485827" cy="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cteur droit avec flèche 60">
            <a:extLst>
              <a:ext uri="{FF2B5EF4-FFF2-40B4-BE49-F238E27FC236}">
                <a16:creationId xmlns:a16="http://schemas.microsoft.com/office/drawing/2014/main" id="{AAD7449C-E585-4303-8AE8-A0773133ACC4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7643041" y="4568393"/>
            <a:ext cx="1485826" cy="127205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avec flèche 64">
            <a:extLst>
              <a:ext uri="{FF2B5EF4-FFF2-40B4-BE49-F238E27FC236}">
                <a16:creationId xmlns:a16="http://schemas.microsoft.com/office/drawing/2014/main" id="{631AE31D-3753-4A70-9C22-B781C65B8257}"/>
              </a:ext>
            </a:extLst>
          </p:cNvPr>
          <p:cNvCxnSpPr>
            <a:cxnSpLocks/>
            <a:stCxn id="12" idx="2"/>
            <a:endCxn id="22" idx="0"/>
          </p:cNvCxnSpPr>
          <p:nvPr/>
        </p:nvCxnSpPr>
        <p:spPr>
          <a:xfrm>
            <a:off x="6093490" y="4568393"/>
            <a:ext cx="0" cy="5924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ZoneTexte 72">
            <a:extLst>
              <a:ext uri="{FF2B5EF4-FFF2-40B4-BE49-F238E27FC236}">
                <a16:creationId xmlns:a16="http://schemas.microsoft.com/office/drawing/2014/main" id="{B79D0B58-2A0A-4667-881C-728620E6BCB6}"/>
              </a:ext>
            </a:extLst>
          </p:cNvPr>
          <p:cNvSpPr txBox="1"/>
          <p:nvPr/>
        </p:nvSpPr>
        <p:spPr>
          <a:xfrm>
            <a:off x="1048045" y="5726097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Forget</a:t>
            </a:r>
            <a:endParaRPr lang="fr-FR" dirty="0"/>
          </a:p>
        </p:txBody>
      </p:sp>
      <p:sp>
        <p:nvSpPr>
          <p:cNvPr id="74" name="ZoneTexte 73">
            <a:extLst>
              <a:ext uri="{FF2B5EF4-FFF2-40B4-BE49-F238E27FC236}">
                <a16:creationId xmlns:a16="http://schemas.microsoft.com/office/drawing/2014/main" id="{EB803D72-9BD2-463B-BF5F-BAB1BDE9EE5A}"/>
              </a:ext>
            </a:extLst>
          </p:cNvPr>
          <p:cNvSpPr txBox="1"/>
          <p:nvPr/>
        </p:nvSpPr>
        <p:spPr>
          <a:xfrm>
            <a:off x="1048045" y="960394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Reset</a:t>
            </a:r>
            <a:endParaRPr lang="fr-FR" dirty="0"/>
          </a:p>
        </p:txBody>
      </p:sp>
      <p:sp>
        <p:nvSpPr>
          <p:cNvPr id="75" name="ZoneTexte 74">
            <a:extLst>
              <a:ext uri="{FF2B5EF4-FFF2-40B4-BE49-F238E27FC236}">
                <a16:creationId xmlns:a16="http://schemas.microsoft.com/office/drawing/2014/main" id="{F37EC448-DE45-43FC-AB79-E19D4213F465}"/>
              </a:ext>
            </a:extLst>
          </p:cNvPr>
          <p:cNvSpPr txBox="1"/>
          <p:nvPr/>
        </p:nvSpPr>
        <p:spPr>
          <a:xfrm>
            <a:off x="9674528" y="2595239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Employeur</a:t>
            </a:r>
            <a:endParaRPr lang="fr-FR" dirty="0"/>
          </a:p>
        </p:txBody>
      </p:sp>
      <p:sp>
        <p:nvSpPr>
          <p:cNvPr id="76" name="ZoneTexte 75">
            <a:extLst>
              <a:ext uri="{FF2B5EF4-FFF2-40B4-BE49-F238E27FC236}">
                <a16:creationId xmlns:a16="http://schemas.microsoft.com/office/drawing/2014/main" id="{B7F1AE3F-746C-44E8-AF8E-41C8BFD23848}"/>
              </a:ext>
            </a:extLst>
          </p:cNvPr>
          <p:cNvSpPr txBox="1"/>
          <p:nvPr/>
        </p:nvSpPr>
        <p:spPr>
          <a:xfrm>
            <a:off x="9674528" y="4750915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Recruteur</a:t>
            </a:r>
            <a:endParaRPr lang="fr-FR" dirty="0"/>
          </a:p>
        </p:txBody>
      </p:sp>
      <p:sp>
        <p:nvSpPr>
          <p:cNvPr id="77" name="ZoneTexte 76">
            <a:extLst>
              <a:ext uri="{FF2B5EF4-FFF2-40B4-BE49-F238E27FC236}">
                <a16:creationId xmlns:a16="http://schemas.microsoft.com/office/drawing/2014/main" id="{3B32EC42-9225-4B60-92F6-4F1BEB55D906}"/>
              </a:ext>
            </a:extLst>
          </p:cNvPr>
          <p:cNvSpPr txBox="1"/>
          <p:nvPr/>
        </p:nvSpPr>
        <p:spPr>
          <a:xfrm>
            <a:off x="3609214" y="5675677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 err="1"/>
              <a:t>Register</a:t>
            </a:r>
            <a:endParaRPr lang="fr-FR" dirty="0"/>
          </a:p>
        </p:txBody>
      </p:sp>
      <p:sp>
        <p:nvSpPr>
          <p:cNvPr id="78" name="ZoneTexte 77">
            <a:extLst>
              <a:ext uri="{FF2B5EF4-FFF2-40B4-BE49-F238E27FC236}">
                <a16:creationId xmlns:a16="http://schemas.microsoft.com/office/drawing/2014/main" id="{3FB907D9-64F1-4A8C-8278-920F85856309}"/>
              </a:ext>
            </a:extLst>
          </p:cNvPr>
          <p:cNvSpPr txBox="1"/>
          <p:nvPr/>
        </p:nvSpPr>
        <p:spPr>
          <a:xfrm>
            <a:off x="3847341" y="1268658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Job </a:t>
            </a:r>
          </a:p>
        </p:txBody>
      </p:sp>
      <p:cxnSp>
        <p:nvCxnSpPr>
          <p:cNvPr id="79" name="Connecteur droit avec flèche 78">
            <a:extLst>
              <a:ext uri="{FF2B5EF4-FFF2-40B4-BE49-F238E27FC236}">
                <a16:creationId xmlns:a16="http://schemas.microsoft.com/office/drawing/2014/main" id="{F3858BA3-E2FA-4A05-A1D7-66AE7560AB1B}"/>
              </a:ext>
            </a:extLst>
          </p:cNvPr>
          <p:cNvCxnSpPr>
            <a:cxnSpLocks/>
          </p:cNvCxnSpPr>
          <p:nvPr/>
        </p:nvCxnSpPr>
        <p:spPr>
          <a:xfrm flipH="1">
            <a:off x="7643040" y="2190917"/>
            <a:ext cx="686012" cy="61489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ZoneTexte 81">
            <a:extLst>
              <a:ext uri="{FF2B5EF4-FFF2-40B4-BE49-F238E27FC236}">
                <a16:creationId xmlns:a16="http://schemas.microsoft.com/office/drawing/2014/main" id="{2E61CDCB-4C5E-4F96-9BE8-035FF45A110B}"/>
              </a:ext>
            </a:extLst>
          </p:cNvPr>
          <p:cNvSpPr txBox="1"/>
          <p:nvPr/>
        </p:nvSpPr>
        <p:spPr>
          <a:xfrm>
            <a:off x="10500430" y="1202280"/>
            <a:ext cx="127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Job </a:t>
            </a:r>
          </a:p>
        </p:txBody>
      </p:sp>
      <p:cxnSp>
        <p:nvCxnSpPr>
          <p:cNvPr id="3" name="Connecteur droit avec flèche 2">
            <a:extLst>
              <a:ext uri="{FF2B5EF4-FFF2-40B4-BE49-F238E27FC236}">
                <a16:creationId xmlns:a16="http://schemas.microsoft.com/office/drawing/2014/main" id="{AC6F15B8-327F-4414-9512-C30D5F230867}"/>
              </a:ext>
            </a:extLst>
          </p:cNvPr>
          <p:cNvCxnSpPr>
            <a:stCxn id="10" idx="3"/>
          </p:cNvCxnSpPr>
          <p:nvPr/>
        </p:nvCxnSpPr>
        <p:spPr>
          <a:xfrm>
            <a:off x="2511329" y="2166548"/>
            <a:ext cx="2032611" cy="639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539810AE-500E-4CD7-9992-F5319D39E9CF}"/>
              </a:ext>
            </a:extLst>
          </p:cNvPr>
          <p:cNvCxnSpPr>
            <a:cxnSpLocks/>
            <a:stCxn id="8" idx="0"/>
            <a:endCxn id="10" idx="2"/>
          </p:cNvCxnSpPr>
          <p:nvPr/>
        </p:nvCxnSpPr>
        <p:spPr>
          <a:xfrm flipV="1">
            <a:off x="1687238" y="2946666"/>
            <a:ext cx="0" cy="10662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8155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9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2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5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8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1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5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74" grpId="0"/>
      <p:bldP spid="75" grpId="0"/>
      <p:bldP spid="76" grpId="0"/>
      <p:bldP spid="77" grpId="0"/>
      <p:bldP spid="78" grpId="0"/>
      <p:bldP spid="8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96C8BAF-68F3-4B78-B238-35DF5D865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F4CD6D0-5A87-4BA2-A13A-0E40511C3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4774" y="699565"/>
            <a:ext cx="3553132" cy="5156200"/>
            <a:chOff x="7807230" y="2012810"/>
            <a:chExt cx="3251252" cy="3459865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877EAC0-2063-444D-8EE9-72FED2E03B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C155BF8-661A-4F4A-B4EC-923105C69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Image 3">
            <a:extLst>
              <a:ext uri="{FF2B5EF4-FFF2-40B4-BE49-F238E27FC236}">
                <a16:creationId xmlns:a16="http://schemas.microsoft.com/office/drawing/2014/main" id="{B4A99C7A-F27A-4A5A-AE92-1C588252C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568" y="2374981"/>
            <a:ext cx="3209544" cy="1805368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E9537076-EF48-4F72-9164-FD8260D550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19434" y="699565"/>
            <a:ext cx="3553132" cy="5156200"/>
            <a:chOff x="7807230" y="2012810"/>
            <a:chExt cx="3251252" cy="3459865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89673CB-C48B-4D05-B6E4-B88CD5BAA0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31A20-B341-476E-8C04-A26C87E14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mage 4">
            <a:extLst>
              <a:ext uri="{FF2B5EF4-FFF2-40B4-BE49-F238E27FC236}">
                <a16:creationId xmlns:a16="http://schemas.microsoft.com/office/drawing/2014/main" id="{3F2ABCF1-E810-440B-A222-3CC6041E8C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7333" y="2378993"/>
            <a:ext cx="3209544" cy="1797344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6EFC3492-86BD-4D75-B5B4-C2DBFE0BD1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04093" y="699565"/>
            <a:ext cx="3553132" cy="5156200"/>
            <a:chOff x="7807230" y="2012810"/>
            <a:chExt cx="3251252" cy="3459865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72E5074-2516-4705-BFF1-F508394A0A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2259E4C-F24C-4180-AEC3-76255D535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Image 5">
            <a:extLst>
              <a:ext uri="{FF2B5EF4-FFF2-40B4-BE49-F238E27FC236}">
                <a16:creationId xmlns:a16="http://schemas.microsoft.com/office/drawing/2014/main" id="{602F1005-A1E8-4E38-A328-9AD2A608D1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5887" y="2431148"/>
            <a:ext cx="3209544" cy="1693034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2F9A4847-2EA6-4D9B-86E3-1C5171A1FB3C}"/>
              </a:ext>
            </a:extLst>
          </p:cNvPr>
          <p:cNvSpPr txBox="1"/>
          <p:nvPr/>
        </p:nvSpPr>
        <p:spPr>
          <a:xfrm>
            <a:off x="5452913" y="1509204"/>
            <a:ext cx="12674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err="1"/>
              <a:t>Register</a:t>
            </a:r>
            <a:endParaRPr lang="fr-FR" sz="2400" b="1" dirty="0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D3E5EFF7-4644-4E6A-BE16-50AFA22E2C86}"/>
              </a:ext>
            </a:extLst>
          </p:cNvPr>
          <p:cNvSpPr txBox="1"/>
          <p:nvPr/>
        </p:nvSpPr>
        <p:spPr>
          <a:xfrm>
            <a:off x="9246917" y="1509204"/>
            <a:ext cx="12674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/>
              <a:t>Recruteur</a:t>
            </a:r>
            <a:endParaRPr lang="fr-FR" sz="2400" b="1" dirty="0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489FF4B0-52CD-4983-BC0B-1578C229FDC5}"/>
              </a:ext>
            </a:extLst>
          </p:cNvPr>
          <p:cNvSpPr txBox="1"/>
          <p:nvPr/>
        </p:nvSpPr>
        <p:spPr>
          <a:xfrm>
            <a:off x="1677598" y="1509204"/>
            <a:ext cx="12674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/>
              <a:t>Login</a:t>
            </a:r>
            <a:endParaRPr lang="fr-FR" sz="2400" b="1" dirty="0"/>
          </a:p>
        </p:txBody>
      </p:sp>
    </p:spTree>
    <p:extLst>
      <p:ext uri="{BB962C8B-B14F-4D97-AF65-F5344CB8AC3E}">
        <p14:creationId xmlns:p14="http://schemas.microsoft.com/office/powerpoint/2010/main" val="499125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45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0"/>
                            </p:stCondLst>
                            <p:childTnLst>
                              <p:par>
                                <p:cTn id="29" presetID="45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4" grpId="0"/>
      <p:bldP spid="2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10">
            <a:extLst>
              <a:ext uri="{FF2B5EF4-FFF2-40B4-BE49-F238E27FC236}">
                <a16:creationId xmlns:a16="http://schemas.microsoft.com/office/drawing/2014/main" id="{77F8016E-837B-4C70-B44C-E1627C028C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12">
            <a:extLst>
              <a:ext uri="{FF2B5EF4-FFF2-40B4-BE49-F238E27FC236}">
                <a16:creationId xmlns:a16="http://schemas.microsoft.com/office/drawing/2014/main" id="{5B9C6062-B8DD-49CC-9F05-D6DF7ABB6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14">
            <a:extLst>
              <a:ext uri="{FF2B5EF4-FFF2-40B4-BE49-F238E27FC236}">
                <a16:creationId xmlns:a16="http://schemas.microsoft.com/office/drawing/2014/main" id="{0F846FCA-97FF-4271-8B97-C14BD3AA9B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16">
            <a:extLst>
              <a:ext uri="{FF2B5EF4-FFF2-40B4-BE49-F238E27FC236}">
                <a16:creationId xmlns:a16="http://schemas.microsoft.com/office/drawing/2014/main" id="{62DD2BC0-D31F-4903-8F54-0F60B9E3A2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8" name="Rectangle 18">
            <a:extLst>
              <a:ext uri="{FF2B5EF4-FFF2-40B4-BE49-F238E27FC236}">
                <a16:creationId xmlns:a16="http://schemas.microsoft.com/office/drawing/2014/main" id="{8A555FB3-C8F7-4C59-92A7-A7155CC38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20">
            <a:extLst>
              <a:ext uri="{FF2B5EF4-FFF2-40B4-BE49-F238E27FC236}">
                <a16:creationId xmlns:a16="http://schemas.microsoft.com/office/drawing/2014/main" id="{EB4C7473-9138-4198-AD0F-3C22581FC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22">
            <a:extLst>
              <a:ext uri="{FF2B5EF4-FFF2-40B4-BE49-F238E27FC236}">
                <a16:creationId xmlns:a16="http://schemas.microsoft.com/office/drawing/2014/main" id="{6D9D191F-8949-44E0-B578-9235C28E6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DA828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Rectangle 24">
            <a:extLst>
              <a:ext uri="{FF2B5EF4-FFF2-40B4-BE49-F238E27FC236}">
                <a16:creationId xmlns:a16="http://schemas.microsoft.com/office/drawing/2014/main" id="{9A4F9A2D-9C5D-4790-8FE1-6699E47385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Rectangle 26">
            <a:extLst>
              <a:ext uri="{FF2B5EF4-FFF2-40B4-BE49-F238E27FC236}">
                <a16:creationId xmlns:a16="http://schemas.microsoft.com/office/drawing/2014/main" id="{B6877874-48AA-48C8-AED1-578BEB501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177" y="4467548"/>
            <a:ext cx="11293434" cy="1933252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9EDA997F-A8DE-44F4-B7BE-AF1786F9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672846"/>
            <a:ext cx="10993549" cy="10559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GIT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A89C0B7-3031-4A3F-A209-B60BA932C3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r="2805"/>
          <a:stretch/>
        </p:blipFill>
        <p:spPr>
          <a:xfrm>
            <a:off x="4270685" y="1756336"/>
            <a:ext cx="3605948" cy="1468048"/>
          </a:xfrm>
          <a:prstGeom prst="rect">
            <a:avLst/>
          </a:prstGeom>
        </p:spPr>
      </p:pic>
      <p:sp>
        <p:nvSpPr>
          <p:cNvPr id="43" name="Rectangle 28">
            <a:extLst>
              <a:ext uri="{FF2B5EF4-FFF2-40B4-BE49-F238E27FC236}">
                <a16:creationId xmlns:a16="http://schemas.microsoft.com/office/drawing/2014/main" id="{3EE8606C-FA87-488E-9862-A46550A95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9114" y="641102"/>
            <a:ext cx="3666744" cy="3698516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30">
            <a:extLst>
              <a:ext uri="{FF2B5EF4-FFF2-40B4-BE49-F238E27FC236}">
                <a16:creationId xmlns:a16="http://schemas.microsoft.com/office/drawing/2014/main" id="{E84F6131-E7BD-4E9E-A01D-C7ABF4870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70685" y="641102"/>
            <a:ext cx="3666744" cy="3698516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808053F-ACE0-4BF3-B27A-489BBE311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58" y="1930425"/>
            <a:ext cx="3599326" cy="1151783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1DB0B82A-AC25-4EBB-B330-46CA1BD381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58951" y="641102"/>
            <a:ext cx="3666744" cy="3698516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6724FBB6-B6C4-42CD-A6DA-ECA29D896C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3372" y="1930425"/>
            <a:ext cx="3594370" cy="1132226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B6F5DB8B-E56A-48F4-891A-963CEFDD1AF0}"/>
              </a:ext>
            </a:extLst>
          </p:cNvPr>
          <p:cNvSpPr txBox="1"/>
          <p:nvPr/>
        </p:nvSpPr>
        <p:spPr>
          <a:xfrm>
            <a:off x="1209675" y="3429000"/>
            <a:ext cx="2343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Commit de la semaine du 29 Novembre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F8F46948-4500-4AB8-8D26-4AB27DCAEBFA}"/>
              </a:ext>
            </a:extLst>
          </p:cNvPr>
          <p:cNvSpPr txBox="1"/>
          <p:nvPr/>
        </p:nvSpPr>
        <p:spPr>
          <a:xfrm>
            <a:off x="4991008" y="3425444"/>
            <a:ext cx="2343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Commit de la semaine du 6 Décembre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F23650A5-8426-4A05-A393-65BC823AC109}"/>
              </a:ext>
            </a:extLst>
          </p:cNvPr>
          <p:cNvSpPr txBox="1"/>
          <p:nvPr/>
        </p:nvSpPr>
        <p:spPr>
          <a:xfrm>
            <a:off x="8674688" y="3178282"/>
            <a:ext cx="23431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Echantillonnage de la Chronologie des </a:t>
            </a:r>
            <a:r>
              <a:rPr lang="fr-FR" dirty="0" err="1"/>
              <a:t>commits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0542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32" grpId="0"/>
      <p:bldP spid="4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7C71742B-524C-4816-A901-77EF2FEAA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3569"/>
            <a:ext cx="11029616" cy="701268"/>
          </a:xfrm>
        </p:spPr>
        <p:txBody>
          <a:bodyPr>
            <a:normAutofit/>
          </a:bodyPr>
          <a:lstStyle/>
          <a:p>
            <a:pPr algn="ctr"/>
            <a:r>
              <a:rPr lang="fr-FR" sz="3200" dirty="0"/>
              <a:t>Bilan individuel et collectif</a:t>
            </a:r>
          </a:p>
        </p:txBody>
      </p:sp>
      <p:graphicFrame>
        <p:nvGraphicFramePr>
          <p:cNvPr id="6" name="Tableau 6">
            <a:extLst>
              <a:ext uri="{FF2B5EF4-FFF2-40B4-BE49-F238E27FC236}">
                <a16:creationId xmlns:a16="http://schemas.microsoft.com/office/drawing/2014/main" id="{831514B6-D902-485F-A6D0-9535B26628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876872"/>
              </p:ext>
            </p:extLst>
          </p:nvPr>
        </p:nvGraphicFramePr>
        <p:xfrm>
          <a:off x="2032000" y="1669577"/>
          <a:ext cx="8128000" cy="430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40554472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8486477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Individuel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Collectif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2075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Prendre des initiatives 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fr-FR" dirty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Apprendre le langage java en détail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fr-FR" dirty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Création d’interfaces graphiques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fr-FR" dirty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Organiser le code (MVC)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endParaRPr lang="fr-FR" dirty="0"/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On pensait avoir finit et nous avions pris une semaine de pause et s’était dure de s’y remettre en plus des partiels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fr-FR" dirty="0"/>
                    </a:p>
                    <a:p>
                      <a:pPr marL="285750" indent="-285750">
                        <a:buFontTx/>
                        <a:buChar char="-"/>
                      </a:pP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Organisation dans la répartition et dans les réunions afin d’être efficace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fr-FR" dirty="0"/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Résoudre les problèmes que nous avons pu rencontrer en se concertant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dirty="0"/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Amélioration de nos compétences en interface graphique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dirty="0"/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MVC compliqué 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dirty="0"/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Sujet pas très clair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44214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7321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3601CA3-0E72-4D4B-BCFB-40C97998C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651247"/>
            <a:ext cx="11029615" cy="4803497"/>
          </a:xfrm>
        </p:spPr>
        <p:txBody>
          <a:bodyPr/>
          <a:lstStyle/>
          <a:p>
            <a:r>
              <a:rPr lang="fr-FR" dirty="0"/>
              <a:t>Le pattern MVC (Modèle Vue Contrôleur) : </a:t>
            </a:r>
            <a:r>
              <a:rPr lang="fr-FR" dirty="0">
                <a:hlinkClick r:id="rId2"/>
              </a:rPr>
              <a:t>https://fr.wikipedia.org/wiki/Mod%C3%A8le-vue-contr%C3%B4leur</a:t>
            </a:r>
            <a:endParaRPr lang="fr-FR" dirty="0"/>
          </a:p>
          <a:p>
            <a:r>
              <a:rPr lang="it-IT" dirty="0"/>
              <a:t>Le pattern DAO (Data Access Object) : </a:t>
            </a:r>
            <a:r>
              <a:rPr lang="it-IT" dirty="0">
                <a:hlinkClick r:id="rId3"/>
              </a:rPr>
              <a:t>https://openclassrooms.com/fr/courses/626954-creez-votre-application-web-avec-java-ee/624784-le-modele-dao</a:t>
            </a:r>
            <a:endParaRPr lang="it-IT" dirty="0"/>
          </a:p>
          <a:p>
            <a:r>
              <a:rPr lang="fr-FR" dirty="0"/>
              <a:t>La librairie </a:t>
            </a:r>
            <a:r>
              <a:rPr lang="fr-FR" dirty="0" err="1"/>
              <a:t>JFreeChart</a:t>
            </a:r>
            <a:r>
              <a:rPr lang="fr-FR" dirty="0"/>
              <a:t> : </a:t>
            </a:r>
            <a:r>
              <a:rPr lang="fr-FR" dirty="0">
                <a:hlinkClick r:id="rId4"/>
              </a:rPr>
              <a:t>http://www.java2s.com/Code/Java/Chart/CatalogChart.html</a:t>
            </a:r>
            <a:endParaRPr lang="fr-FR" dirty="0"/>
          </a:p>
          <a:p>
            <a:r>
              <a:rPr lang="fr-FR" dirty="0"/>
              <a:t>PDF : </a:t>
            </a:r>
            <a:r>
              <a:rPr lang="fr-FR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https://www.youtube.com/watch?v=TAJoVkaVv-8</a:t>
            </a:r>
            <a:endParaRPr lang="fr-FR" sz="1800" u="sng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FR" sz="1800" dirty="0"/>
              <a:t>Affichage : </a:t>
            </a:r>
            <a:r>
              <a:rPr lang="fr-FR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https://www.youtube.com/watch?v=jtzhFFifsBY</a:t>
            </a:r>
            <a:endParaRPr lang="fr-FR" sz="1800" u="sng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FR" sz="18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JTable</a:t>
            </a:r>
            <a:r>
              <a:rPr lang="fr-FR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: </a:t>
            </a:r>
            <a:r>
              <a:rPr lang="fr-FR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https://www.youtube.com/watch?v=HmbUmb7s8iQ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FR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Camembert : </a:t>
            </a:r>
            <a:r>
              <a:rPr lang="fr-FR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https://www.youtube.com/watch?v=rNlt-cQjhFo&amp;ab_channel=gustavetene</a:t>
            </a:r>
            <a:endParaRPr lang="fr-FR" sz="1800" u="sng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FR" dirty="0">
                <a:solidFill>
                  <a:schemeClr val="tx1">
                    <a:lumMod val="95000"/>
                    <a:lumOff val="5000"/>
                  </a:schemeClr>
                </a:solidFill>
              </a:rPr>
              <a:t>Email : </a:t>
            </a:r>
            <a:r>
              <a:rPr lang="fr-FR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9"/>
              </a:rPr>
              <a:t>https://www.techsupportnep.com/programming/java/how-to-create-a-complete-login-and-forgot-password-system-in-java.html</a:t>
            </a:r>
            <a:endParaRPr lang="fr-FR" sz="1800" u="sng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FR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Tutorial 7 : Exercice 3 pour MVC</a:t>
            </a:r>
            <a:endParaRPr lang="fr-FR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09768143-ECB1-4DF7-BB15-556927F30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3569"/>
            <a:ext cx="11029616" cy="701268"/>
          </a:xfrm>
        </p:spPr>
        <p:txBody>
          <a:bodyPr>
            <a:normAutofit/>
          </a:bodyPr>
          <a:lstStyle/>
          <a:p>
            <a:pPr algn="ctr"/>
            <a:r>
              <a:rPr lang="fr-FR" sz="3200" dirty="0"/>
              <a:t>Sources</a:t>
            </a:r>
          </a:p>
        </p:txBody>
      </p:sp>
    </p:spTree>
    <p:extLst>
      <p:ext uri="{BB962C8B-B14F-4D97-AF65-F5344CB8AC3E}">
        <p14:creationId xmlns:p14="http://schemas.microsoft.com/office/powerpoint/2010/main" val="3036152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8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6B41F3-2FB1-4C6C-96AE-9A92A1F64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1455935"/>
            <a:ext cx="11029616" cy="701268"/>
          </a:xfrm>
        </p:spPr>
        <p:txBody>
          <a:bodyPr>
            <a:normAutofit fontScale="90000"/>
          </a:bodyPr>
          <a:lstStyle/>
          <a:p>
            <a:pPr algn="ctr"/>
            <a:r>
              <a:rPr lang="fr-FR" sz="3200" dirty="0"/>
              <a:t>Présentation</a:t>
            </a:r>
            <a:br>
              <a:rPr lang="fr-FR" sz="3200" dirty="0"/>
            </a:br>
            <a:r>
              <a:rPr lang="fr-FR" sz="3200" dirty="0"/>
              <a:t>+ </a:t>
            </a:r>
            <a:br>
              <a:rPr lang="fr-FR" sz="3200" dirty="0"/>
            </a:br>
            <a:r>
              <a:rPr lang="fr-FR" sz="3200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A6F87BB-B573-432B-A551-4B928C21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250958"/>
            <a:ext cx="11029615" cy="3634486"/>
          </a:xfrm>
        </p:spPr>
        <p:txBody>
          <a:bodyPr>
            <a:normAutofit/>
          </a:bodyPr>
          <a:lstStyle/>
          <a:p>
            <a:r>
              <a:rPr lang="fr-FR" sz="2000" dirty="0"/>
              <a:t>Répartition des tâches</a:t>
            </a:r>
          </a:p>
          <a:p>
            <a:r>
              <a:rPr lang="fr-FR" sz="2000" dirty="0"/>
              <a:t>Diagramme des classes / UML</a:t>
            </a:r>
          </a:p>
          <a:p>
            <a:r>
              <a:rPr lang="fr-FR" sz="2000" dirty="0"/>
              <a:t>Maquette du design de l’interface graphique</a:t>
            </a:r>
          </a:p>
          <a:p>
            <a:r>
              <a:rPr lang="fr-FR" sz="2000" dirty="0"/>
              <a:t>GIT </a:t>
            </a:r>
          </a:p>
          <a:p>
            <a:r>
              <a:rPr lang="fr-FR" sz="2000" dirty="0"/>
              <a:t>Bilan individuel / collectif</a:t>
            </a:r>
          </a:p>
          <a:p>
            <a:r>
              <a:rPr lang="fr-FR" sz="2000" dirty="0"/>
              <a:t>Sources</a:t>
            </a:r>
          </a:p>
        </p:txBody>
      </p:sp>
    </p:spTree>
    <p:extLst>
      <p:ext uri="{BB962C8B-B14F-4D97-AF65-F5344CB8AC3E}">
        <p14:creationId xmlns:p14="http://schemas.microsoft.com/office/powerpoint/2010/main" val="3808506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id="{194FF2CD-E619-4859-BC10-5D44C748D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3569"/>
            <a:ext cx="11029616" cy="701268"/>
          </a:xfrm>
        </p:spPr>
        <p:txBody>
          <a:bodyPr>
            <a:normAutofit/>
          </a:bodyPr>
          <a:lstStyle/>
          <a:p>
            <a:pPr algn="ctr"/>
            <a:r>
              <a:rPr lang="fr-FR" sz="3200" dirty="0"/>
              <a:t>Répartition des tâches</a:t>
            </a:r>
          </a:p>
        </p:txBody>
      </p:sp>
      <p:graphicFrame>
        <p:nvGraphicFramePr>
          <p:cNvPr id="4" name="Tableau 7">
            <a:extLst>
              <a:ext uri="{FF2B5EF4-FFF2-40B4-BE49-F238E27FC236}">
                <a16:creationId xmlns:a16="http://schemas.microsoft.com/office/drawing/2014/main" id="{A56FB7A1-AEBA-4216-91C0-A984020919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7158931"/>
              </p:ext>
            </p:extLst>
          </p:nvPr>
        </p:nvGraphicFramePr>
        <p:xfrm>
          <a:off x="1527945" y="1660779"/>
          <a:ext cx="9136110" cy="2500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5370">
                  <a:extLst>
                    <a:ext uri="{9D8B030D-6E8A-4147-A177-3AD203B41FA5}">
                      <a16:colId xmlns:a16="http://schemas.microsoft.com/office/drawing/2014/main" val="1711541838"/>
                    </a:ext>
                  </a:extLst>
                </a:gridCol>
                <a:gridCol w="3045370">
                  <a:extLst>
                    <a:ext uri="{9D8B030D-6E8A-4147-A177-3AD203B41FA5}">
                      <a16:colId xmlns:a16="http://schemas.microsoft.com/office/drawing/2014/main" val="2471880056"/>
                    </a:ext>
                  </a:extLst>
                </a:gridCol>
                <a:gridCol w="3045370">
                  <a:extLst>
                    <a:ext uri="{9D8B030D-6E8A-4147-A177-3AD203B41FA5}">
                      <a16:colId xmlns:a16="http://schemas.microsoft.com/office/drawing/2014/main" val="1345262898"/>
                    </a:ext>
                  </a:extLst>
                </a:gridCol>
              </a:tblGrid>
              <a:tr h="341547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Geoffroy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Alexander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Duncan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060673"/>
                  </a:ext>
                </a:extLst>
              </a:tr>
              <a:tr h="2134668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Connexion DAO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Vue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Model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 err="1"/>
                        <a:t>Clock</a:t>
                      </a:r>
                      <a:endParaRPr lang="fr-FR" dirty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Musique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Maquette interface graphique</a:t>
                      </a:r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Mail</a:t>
                      </a:r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PDF</a:t>
                      </a:r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 err="1"/>
                        <a:t>Controler</a:t>
                      </a:r>
                      <a:endParaRPr lang="fr-FR" dirty="0"/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Image </a:t>
                      </a:r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UML</a:t>
                      </a:r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fr-FR" dirty="0"/>
                        <a:t>Graphique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7342267"/>
                  </a:ext>
                </a:extLst>
              </a:tr>
            </a:tbl>
          </a:graphicData>
        </a:graphic>
      </p:graphicFrame>
      <p:graphicFrame>
        <p:nvGraphicFramePr>
          <p:cNvPr id="7" name="Tableau 7">
            <a:extLst>
              <a:ext uri="{FF2B5EF4-FFF2-40B4-BE49-F238E27FC236}">
                <a16:creationId xmlns:a16="http://schemas.microsoft.com/office/drawing/2014/main" id="{73D66720-CCBA-45E0-8CCA-286C442A84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8487985"/>
              </p:ext>
            </p:extLst>
          </p:nvPr>
        </p:nvGraphicFramePr>
        <p:xfrm>
          <a:off x="1527945" y="4437149"/>
          <a:ext cx="3005387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05387">
                  <a:extLst>
                    <a:ext uri="{9D8B030D-6E8A-4147-A177-3AD203B41FA5}">
                      <a16:colId xmlns:a16="http://schemas.microsoft.com/office/drawing/2014/main" val="580762616"/>
                    </a:ext>
                  </a:extLst>
                </a:gridCol>
              </a:tblGrid>
              <a:tr h="301243">
                <a:tc>
                  <a:txBody>
                    <a:bodyPr/>
                    <a:lstStyle/>
                    <a:p>
                      <a:r>
                        <a:rPr lang="fr-FR" dirty="0"/>
                        <a:t>Geoffroy / Duncan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518395"/>
                  </a:ext>
                </a:extLst>
              </a:tr>
              <a:tr h="519954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 err="1"/>
                        <a:t>Mysql</a:t>
                      </a:r>
                      <a:endParaRPr lang="fr-FR" dirty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 err="1"/>
                        <a:t>Creation</a:t>
                      </a:r>
                      <a:r>
                        <a:rPr lang="fr-FR" dirty="0"/>
                        <a:t> de la base de donnée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7842527"/>
                  </a:ext>
                </a:extLst>
              </a:tr>
            </a:tbl>
          </a:graphicData>
        </a:graphic>
      </p:graphicFrame>
      <p:graphicFrame>
        <p:nvGraphicFramePr>
          <p:cNvPr id="8" name="Tableau 7">
            <a:extLst>
              <a:ext uri="{FF2B5EF4-FFF2-40B4-BE49-F238E27FC236}">
                <a16:creationId xmlns:a16="http://schemas.microsoft.com/office/drawing/2014/main" id="{DEFF5C6B-5E9D-454C-8586-99B65A7D99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759619"/>
              </p:ext>
            </p:extLst>
          </p:nvPr>
        </p:nvGraphicFramePr>
        <p:xfrm>
          <a:off x="7658667" y="4426585"/>
          <a:ext cx="3005388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05388">
                  <a:extLst>
                    <a:ext uri="{9D8B030D-6E8A-4147-A177-3AD203B41FA5}">
                      <a16:colId xmlns:a16="http://schemas.microsoft.com/office/drawing/2014/main" val="580762616"/>
                    </a:ext>
                  </a:extLst>
                </a:gridCol>
              </a:tblGrid>
              <a:tr h="285704">
                <a:tc>
                  <a:txBody>
                    <a:bodyPr/>
                    <a:lstStyle/>
                    <a:p>
                      <a:r>
                        <a:rPr lang="fr-FR" dirty="0"/>
                        <a:t>Geoffroy/Alexander/ Duncan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518395"/>
                  </a:ext>
                </a:extLst>
              </a:tr>
              <a:tr h="499982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Action </a:t>
                      </a:r>
                      <a:r>
                        <a:rPr lang="fr-FR" dirty="0" err="1"/>
                        <a:t>perform</a:t>
                      </a:r>
                      <a:endParaRPr lang="fr-FR" dirty="0"/>
                    </a:p>
                    <a:p>
                      <a:pPr marL="285750" indent="-285750">
                        <a:buFontTx/>
                        <a:buChar char="-"/>
                      </a:pP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7842527"/>
                  </a:ext>
                </a:extLst>
              </a:tr>
            </a:tbl>
          </a:graphicData>
        </a:graphic>
      </p:graphicFrame>
      <p:graphicFrame>
        <p:nvGraphicFramePr>
          <p:cNvPr id="9" name="Tableau 7">
            <a:extLst>
              <a:ext uri="{FF2B5EF4-FFF2-40B4-BE49-F238E27FC236}">
                <a16:creationId xmlns:a16="http://schemas.microsoft.com/office/drawing/2014/main" id="{0657FC82-69B0-4634-9A6F-F71498B3C8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1954481"/>
              </p:ext>
            </p:extLst>
          </p:nvPr>
        </p:nvGraphicFramePr>
        <p:xfrm>
          <a:off x="4658063" y="4426585"/>
          <a:ext cx="2875873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5873">
                  <a:extLst>
                    <a:ext uri="{9D8B030D-6E8A-4147-A177-3AD203B41FA5}">
                      <a16:colId xmlns:a16="http://schemas.microsoft.com/office/drawing/2014/main" val="580762616"/>
                    </a:ext>
                  </a:extLst>
                </a:gridCol>
              </a:tblGrid>
              <a:tr h="301243">
                <a:tc>
                  <a:txBody>
                    <a:bodyPr/>
                    <a:lstStyle/>
                    <a:p>
                      <a:r>
                        <a:rPr lang="fr-FR" dirty="0"/>
                        <a:t>Geoffroy / Alexander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518395"/>
                  </a:ext>
                </a:extLst>
              </a:tr>
              <a:tr h="519954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Création des interfaces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78425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7747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6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3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25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7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29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Rectangle 31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8" name="Rectangle 33">
            <a:extLst>
              <a:ext uri="{FF2B5EF4-FFF2-40B4-BE49-F238E27FC236}">
                <a16:creationId xmlns:a16="http://schemas.microsoft.com/office/drawing/2014/main" id="{7C427EA3-1645-4B27-A5C2-55E8E24C6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35">
            <a:extLst>
              <a:ext uri="{FF2B5EF4-FFF2-40B4-BE49-F238E27FC236}">
                <a16:creationId xmlns:a16="http://schemas.microsoft.com/office/drawing/2014/main" id="{885CDBF6-7B87-4A58-92CA-E887CA36A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7">
            <a:extLst>
              <a:ext uri="{FF2B5EF4-FFF2-40B4-BE49-F238E27FC236}">
                <a16:creationId xmlns:a16="http://schemas.microsoft.com/office/drawing/2014/main" id="{6BFF2B2E-1CF1-403F-BB44-3F9C3E7F6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39">
            <a:extLst>
              <a:ext uri="{FF2B5EF4-FFF2-40B4-BE49-F238E27FC236}">
                <a16:creationId xmlns:a16="http://schemas.microsoft.com/office/drawing/2014/main" id="{9D8B4D3C-0DE0-43B9-B032-32B536B96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9B0ED953-593E-41FE-9CFD-F61FF0BB4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63" y="1760427"/>
            <a:ext cx="7713136" cy="3470910"/>
          </a:xfrm>
          <a:prstGeom prst="rect">
            <a:avLst/>
          </a:prstGeom>
        </p:spPr>
      </p:pic>
      <p:sp>
        <p:nvSpPr>
          <p:cNvPr id="52" name="Rectangle 41">
            <a:extLst>
              <a:ext uri="{FF2B5EF4-FFF2-40B4-BE49-F238E27FC236}">
                <a16:creationId xmlns:a16="http://schemas.microsoft.com/office/drawing/2014/main" id="{707788D3-E467-4E25-A5E9-FD41795B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7B58918B-E654-418A-B67D-6D92DD8F7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019" y="2386065"/>
            <a:ext cx="3081576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fr-FR" sz="3300" dirty="0">
                <a:solidFill>
                  <a:srgbClr val="FFFFFF"/>
                </a:solidFill>
              </a:rPr>
              <a:t>Diagramme des classes / </a:t>
            </a:r>
            <a:r>
              <a:rPr lang="fr-FR" sz="3300" dirty="0" err="1">
                <a:solidFill>
                  <a:srgbClr val="FFFFFF"/>
                </a:solidFill>
              </a:rPr>
              <a:t>UMl</a:t>
            </a:r>
            <a:endParaRPr lang="fr-FR" sz="33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3526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25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7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29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Rectangle 31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8" name="Rectangle 33">
            <a:extLst>
              <a:ext uri="{FF2B5EF4-FFF2-40B4-BE49-F238E27FC236}">
                <a16:creationId xmlns:a16="http://schemas.microsoft.com/office/drawing/2014/main" id="{7C427EA3-1645-4B27-A5C2-55E8E24C6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35">
            <a:extLst>
              <a:ext uri="{FF2B5EF4-FFF2-40B4-BE49-F238E27FC236}">
                <a16:creationId xmlns:a16="http://schemas.microsoft.com/office/drawing/2014/main" id="{885CDBF6-7B87-4A58-92CA-E887CA36A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7">
            <a:extLst>
              <a:ext uri="{FF2B5EF4-FFF2-40B4-BE49-F238E27FC236}">
                <a16:creationId xmlns:a16="http://schemas.microsoft.com/office/drawing/2014/main" id="{6BFF2B2E-1CF1-403F-BB44-3F9C3E7F6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39">
            <a:extLst>
              <a:ext uri="{FF2B5EF4-FFF2-40B4-BE49-F238E27FC236}">
                <a16:creationId xmlns:a16="http://schemas.microsoft.com/office/drawing/2014/main" id="{9D8B4D3C-0DE0-43B9-B032-32B536B96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Rectangle 41">
            <a:extLst>
              <a:ext uri="{FF2B5EF4-FFF2-40B4-BE49-F238E27FC236}">
                <a16:creationId xmlns:a16="http://schemas.microsoft.com/office/drawing/2014/main" id="{707788D3-E467-4E25-A5E9-FD41795B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7B58918B-E654-418A-B67D-6D92DD8F7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019" y="2386065"/>
            <a:ext cx="3081576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fr-FR" sz="3300" dirty="0">
                <a:solidFill>
                  <a:srgbClr val="FFFFFF"/>
                </a:solidFill>
              </a:rPr>
              <a:t>Diagramme des classes / </a:t>
            </a:r>
            <a:r>
              <a:rPr lang="fr-FR" sz="3300" dirty="0" err="1">
                <a:solidFill>
                  <a:srgbClr val="FFFFFF"/>
                </a:solidFill>
              </a:rPr>
              <a:t>UMl</a:t>
            </a:r>
            <a:endParaRPr lang="fr-FR" sz="3300" dirty="0">
              <a:solidFill>
                <a:srgbClr val="FFFFFF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183707F-0FD8-4A1D-B09F-965611F67E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902" y="839557"/>
            <a:ext cx="7398711" cy="555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384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25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7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29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Rectangle 31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8" name="Rectangle 33">
            <a:extLst>
              <a:ext uri="{FF2B5EF4-FFF2-40B4-BE49-F238E27FC236}">
                <a16:creationId xmlns:a16="http://schemas.microsoft.com/office/drawing/2014/main" id="{7C427EA3-1645-4B27-A5C2-55E8E24C6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35">
            <a:extLst>
              <a:ext uri="{FF2B5EF4-FFF2-40B4-BE49-F238E27FC236}">
                <a16:creationId xmlns:a16="http://schemas.microsoft.com/office/drawing/2014/main" id="{885CDBF6-7B87-4A58-92CA-E887CA36A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7">
            <a:extLst>
              <a:ext uri="{FF2B5EF4-FFF2-40B4-BE49-F238E27FC236}">
                <a16:creationId xmlns:a16="http://schemas.microsoft.com/office/drawing/2014/main" id="{6BFF2B2E-1CF1-403F-BB44-3F9C3E7F6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39">
            <a:extLst>
              <a:ext uri="{FF2B5EF4-FFF2-40B4-BE49-F238E27FC236}">
                <a16:creationId xmlns:a16="http://schemas.microsoft.com/office/drawing/2014/main" id="{9D8B4D3C-0DE0-43B9-B032-32B536B96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Rectangle 41">
            <a:extLst>
              <a:ext uri="{FF2B5EF4-FFF2-40B4-BE49-F238E27FC236}">
                <a16:creationId xmlns:a16="http://schemas.microsoft.com/office/drawing/2014/main" id="{707788D3-E467-4E25-A5E9-FD41795B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7B58918B-E654-418A-B67D-6D92DD8F7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9319" y="2651677"/>
            <a:ext cx="3228975" cy="10919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300" dirty="0" err="1">
                <a:solidFill>
                  <a:srgbClr val="FFFFFF"/>
                </a:solidFill>
              </a:rPr>
              <a:t>Uml</a:t>
            </a:r>
            <a:br>
              <a:rPr lang="en-US" sz="3300" dirty="0">
                <a:solidFill>
                  <a:srgbClr val="FFFFFF"/>
                </a:solidFill>
              </a:rPr>
            </a:br>
            <a:r>
              <a:rPr lang="en-US" sz="3300" dirty="0">
                <a:solidFill>
                  <a:srgbClr val="FFFFFF"/>
                </a:solidFill>
              </a:rPr>
              <a:t>model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58BD4CE-CD04-44CF-B930-660D4F4C4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404" y="2457450"/>
            <a:ext cx="72009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496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25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7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29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Rectangle 31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8" name="Rectangle 33">
            <a:extLst>
              <a:ext uri="{FF2B5EF4-FFF2-40B4-BE49-F238E27FC236}">
                <a16:creationId xmlns:a16="http://schemas.microsoft.com/office/drawing/2014/main" id="{7C427EA3-1645-4B27-A5C2-55E8E24C6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35">
            <a:extLst>
              <a:ext uri="{FF2B5EF4-FFF2-40B4-BE49-F238E27FC236}">
                <a16:creationId xmlns:a16="http://schemas.microsoft.com/office/drawing/2014/main" id="{885CDBF6-7B87-4A58-92CA-E887CA36A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7">
            <a:extLst>
              <a:ext uri="{FF2B5EF4-FFF2-40B4-BE49-F238E27FC236}">
                <a16:creationId xmlns:a16="http://schemas.microsoft.com/office/drawing/2014/main" id="{6BFF2B2E-1CF1-403F-BB44-3F9C3E7F6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39">
            <a:extLst>
              <a:ext uri="{FF2B5EF4-FFF2-40B4-BE49-F238E27FC236}">
                <a16:creationId xmlns:a16="http://schemas.microsoft.com/office/drawing/2014/main" id="{9D8B4D3C-0DE0-43B9-B032-32B536B96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Rectangle 41">
            <a:extLst>
              <a:ext uri="{FF2B5EF4-FFF2-40B4-BE49-F238E27FC236}">
                <a16:creationId xmlns:a16="http://schemas.microsoft.com/office/drawing/2014/main" id="{707788D3-E467-4E25-A5E9-FD41795B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7B58918B-E654-418A-B67D-6D92DD8F7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9319" y="2651677"/>
            <a:ext cx="3228975" cy="102822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300" dirty="0" err="1">
                <a:solidFill>
                  <a:srgbClr val="FFFFFF"/>
                </a:solidFill>
              </a:rPr>
              <a:t>Uml</a:t>
            </a:r>
            <a:br>
              <a:rPr lang="en-US" sz="3300" dirty="0">
                <a:solidFill>
                  <a:srgbClr val="FFFFFF"/>
                </a:solidFill>
              </a:rPr>
            </a:br>
            <a:r>
              <a:rPr lang="en-US" sz="3300" dirty="0" err="1">
                <a:solidFill>
                  <a:srgbClr val="FFFFFF"/>
                </a:solidFill>
              </a:rPr>
              <a:t>vue</a:t>
            </a:r>
            <a:endParaRPr lang="en-US" sz="3300" dirty="0">
              <a:solidFill>
                <a:srgbClr val="FFFFFF"/>
              </a:solidFill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20A5AA5B-1302-43F9-8254-CB397CAB0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38" y="1624629"/>
            <a:ext cx="7919471" cy="401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398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25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7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29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Rectangle 31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8" name="Rectangle 33">
            <a:extLst>
              <a:ext uri="{FF2B5EF4-FFF2-40B4-BE49-F238E27FC236}">
                <a16:creationId xmlns:a16="http://schemas.microsoft.com/office/drawing/2014/main" id="{7C427EA3-1645-4B27-A5C2-55E8E24C6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35">
            <a:extLst>
              <a:ext uri="{FF2B5EF4-FFF2-40B4-BE49-F238E27FC236}">
                <a16:creationId xmlns:a16="http://schemas.microsoft.com/office/drawing/2014/main" id="{885CDBF6-7B87-4A58-92CA-E887CA36A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7">
            <a:extLst>
              <a:ext uri="{FF2B5EF4-FFF2-40B4-BE49-F238E27FC236}">
                <a16:creationId xmlns:a16="http://schemas.microsoft.com/office/drawing/2014/main" id="{6BFF2B2E-1CF1-403F-BB44-3F9C3E7F6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39">
            <a:extLst>
              <a:ext uri="{FF2B5EF4-FFF2-40B4-BE49-F238E27FC236}">
                <a16:creationId xmlns:a16="http://schemas.microsoft.com/office/drawing/2014/main" id="{9D8B4D3C-0DE0-43B9-B032-32B536B96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Rectangle 41">
            <a:extLst>
              <a:ext uri="{FF2B5EF4-FFF2-40B4-BE49-F238E27FC236}">
                <a16:creationId xmlns:a16="http://schemas.microsoft.com/office/drawing/2014/main" id="{707788D3-E467-4E25-A5E9-FD41795B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7B58918B-E654-418A-B67D-6D92DD8F7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9319" y="2866061"/>
            <a:ext cx="3228975" cy="112587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300" dirty="0" err="1">
                <a:solidFill>
                  <a:srgbClr val="FFFFFF"/>
                </a:solidFill>
              </a:rPr>
              <a:t>Uml</a:t>
            </a:r>
            <a:br>
              <a:rPr lang="en-US" sz="3300" dirty="0">
                <a:solidFill>
                  <a:srgbClr val="FFFFFF"/>
                </a:solidFill>
              </a:rPr>
            </a:br>
            <a:r>
              <a:rPr lang="en-US" sz="3300" dirty="0">
                <a:solidFill>
                  <a:srgbClr val="FFFFFF"/>
                </a:solidFill>
              </a:rPr>
              <a:t>Controller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48741F1-CA26-4D1C-AF17-50B4CD89B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167" y="1061931"/>
            <a:ext cx="7511813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364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92989FB-1024-49B7-BDF1-B3CE27D48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93C25475-2525-4ECB-8767-E884E4627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0" kern="1200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Maquette du design de l’interface graphique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87D6F4-EC95-4EF1-A8AD-4B70386CEE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5F792DF-9D0A-4DB6-9A9E-7312F5A7E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74980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6" name="ZoneTexte 1">
            <a:extLst>
              <a:ext uri="{FF2B5EF4-FFF2-40B4-BE49-F238E27FC236}">
                <a16:creationId xmlns:a16="http://schemas.microsoft.com/office/drawing/2014/main" id="{447052C7-A5A4-4BDB-B260-74AA74A5390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1969204"/>
              </p:ext>
            </p:extLst>
          </p:nvPr>
        </p:nvGraphicFramePr>
        <p:xfrm>
          <a:off x="4598438" y="1207783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46771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Graphic spid="6" grpId="0">
        <p:bldAsOne/>
      </p:bldGraphic>
    </p:bldLst>
  </p:timing>
</p:sld>
</file>

<file path=ppt/theme/theme1.xml><?xml version="1.0" encoding="utf-8"?>
<a:theme xmlns:a="http://schemas.openxmlformats.org/drawingml/2006/main" name="DividendVTI">
  <a:themeElements>
    <a:clrScheme name="AnalogousFromLightSeedRightStep">
      <a:dk1>
        <a:srgbClr val="000000"/>
      </a:dk1>
      <a:lt1>
        <a:srgbClr val="FFFFFF"/>
      </a:lt1>
      <a:dk2>
        <a:srgbClr val="3C3522"/>
      </a:dk2>
      <a:lt2>
        <a:srgbClr val="E2E8E7"/>
      </a:lt2>
      <a:accent1>
        <a:srgbClr val="DA828B"/>
      </a:accent1>
      <a:accent2>
        <a:srgbClr val="D28866"/>
      </a:accent2>
      <a:accent3>
        <a:srgbClr val="BAA262"/>
      </a:accent3>
      <a:accent4>
        <a:srgbClr val="9CA952"/>
      </a:accent4>
      <a:accent5>
        <a:srgbClr val="86AE67"/>
      </a:accent5>
      <a:accent6>
        <a:srgbClr val="5AB558"/>
      </a:accent6>
      <a:hlink>
        <a:srgbClr val="568E88"/>
      </a:hlink>
      <a:folHlink>
        <a:srgbClr val="7F7F7F"/>
      </a:folHlink>
    </a:clrScheme>
    <a:fontScheme name="Dividend">
      <a:majorFont>
        <a:latin typeface="Century School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393</Words>
  <Application>Microsoft Office PowerPoint</Application>
  <PresentationFormat>Grand écran</PresentationFormat>
  <Paragraphs>92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0" baseType="lpstr">
      <vt:lpstr>Calibri</vt:lpstr>
      <vt:lpstr>Century Schoolbook</vt:lpstr>
      <vt:lpstr>Franklin Gothic Book</vt:lpstr>
      <vt:lpstr>Wingdings 2</vt:lpstr>
      <vt:lpstr>DividendVTI</vt:lpstr>
      <vt:lpstr>Projet informatique : agence de recrutement</vt:lpstr>
      <vt:lpstr>Présentation +  Sommaire</vt:lpstr>
      <vt:lpstr>Répartition des tâches</vt:lpstr>
      <vt:lpstr>Diagramme des classes / UMl</vt:lpstr>
      <vt:lpstr>Diagramme des classes / UMl</vt:lpstr>
      <vt:lpstr>Uml model</vt:lpstr>
      <vt:lpstr>Uml vue</vt:lpstr>
      <vt:lpstr>Uml Controller</vt:lpstr>
      <vt:lpstr>Maquette du design de l’interface graphique</vt:lpstr>
      <vt:lpstr>Présentation PowerPoint</vt:lpstr>
      <vt:lpstr>Présentation PowerPoint</vt:lpstr>
      <vt:lpstr>Présentation PowerPoint</vt:lpstr>
      <vt:lpstr>GIT</vt:lpstr>
      <vt:lpstr>Bilan individuel et collectif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informatique : agence de recrutement</dc:title>
  <dc:creator>Duncan Bidaud</dc:creator>
  <cp:lastModifiedBy>Duncan Bidaud</cp:lastModifiedBy>
  <cp:revision>45</cp:revision>
  <dcterms:created xsi:type="dcterms:W3CDTF">2020-12-09T21:25:31Z</dcterms:created>
  <dcterms:modified xsi:type="dcterms:W3CDTF">2020-12-14T19:17:37Z</dcterms:modified>
</cp:coreProperties>
</file>

<file path=docProps/thumbnail.jpeg>
</file>